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4" r:id="rId2"/>
    <p:sldId id="273" r:id="rId3"/>
    <p:sldId id="279" r:id="rId4"/>
    <p:sldId id="285" r:id="rId5"/>
    <p:sldId id="258" r:id="rId6"/>
    <p:sldId id="266" r:id="rId7"/>
    <p:sldId id="265" r:id="rId8"/>
    <p:sldId id="277" r:id="rId9"/>
    <p:sldId id="287" r:id="rId10"/>
    <p:sldId id="257" r:id="rId11"/>
    <p:sldId id="288" r:id="rId12"/>
    <p:sldId id="267" r:id="rId13"/>
    <p:sldId id="264" r:id="rId14"/>
    <p:sldId id="263" r:id="rId15"/>
    <p:sldId id="291" r:id="rId16"/>
    <p:sldId id="270" r:id="rId17"/>
    <p:sldId id="292" r:id="rId18"/>
    <p:sldId id="271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4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22111-3D27-4E9A-B04D-D48D076DE372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A0FF9-A430-4AB7-BA10-884BBFAFBC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0FF9-A430-4AB7-BA10-884BBFAFBC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13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0FF9-A430-4AB7-BA10-884BBFAFBC2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0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0FF9-A430-4AB7-BA10-884BBFAFBC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0FF9-A430-4AB7-BA10-884BBFAFBC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9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0FF9-A430-4AB7-BA10-884BBFAFBC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8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0FF9-A430-4AB7-BA10-884BBFAFBC2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61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0FF9-A430-4AB7-BA10-884BBFAFBC2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0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0FF9-A430-4AB7-BA10-884BBFAFBC2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6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0FF9-A430-4AB7-BA10-884BBFAFBC2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2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0FF9-A430-4AB7-BA10-884BBFAFBC2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5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8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5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6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0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3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1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1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5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4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5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2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3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" y="0"/>
            <a:ext cx="8915400" cy="3293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 </a:t>
            </a:r>
            <a:r>
              <a:rPr lang="en-US" sz="8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algn="ctr"/>
            <a:r>
              <a:rPr lang="en-US" sz="6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1</a:t>
            </a:r>
            <a:r>
              <a:rPr lang="en-US" sz="6000" b="1" cap="none" spc="50" baseline="3000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6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PAPER CLASS</a:t>
            </a:r>
            <a:endParaRPr lang="en-US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81400"/>
            <a:ext cx="37338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5800" y="2362200"/>
            <a:ext cx="4324782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Clearing  the hill –slopes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the lands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the forests,  ethnic people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cultivation and its called ‘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jhum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’.For this work they clear a piece of land in the forest , prepare it and sow seeds in it. Most of them are farmers.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52400"/>
            <a:ext cx="3505200" cy="14465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Jhum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Cultivation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362200"/>
            <a:ext cx="4572000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6380"/>
            <a:ext cx="5334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548045"/>
            <a:ext cx="1600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 minutes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62390"/>
            <a:ext cx="8915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Write the True or False. If false, give the correct answer.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895600"/>
            <a:ext cx="89154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of them are health worker.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practice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jhum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cultivation.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Garos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live in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Rajshahi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of them are Muslims and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Yeahudis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religion all of them are Christians.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39" y="105433"/>
            <a:ext cx="3901061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 rot="16200000">
            <a:off x="-726863" y="902570"/>
            <a:ext cx="2514600" cy="920327"/>
            <a:chOff x="3374226" y="-46051"/>
            <a:chExt cx="2514600" cy="1341451"/>
          </a:xfrm>
        </p:grpSpPr>
        <p:sp>
          <p:nvSpPr>
            <p:cNvPr id="2" name="TextBox 1"/>
            <p:cNvSpPr txBox="1"/>
            <p:nvPr/>
          </p:nvSpPr>
          <p:spPr>
            <a:xfrm>
              <a:off x="3502603" y="-46051"/>
              <a:ext cx="2119491" cy="76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MACHANG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Down Arrow Callout 2"/>
            <p:cNvSpPr/>
            <p:nvPr/>
          </p:nvSpPr>
          <p:spPr>
            <a:xfrm>
              <a:off x="3374226" y="23814"/>
              <a:ext cx="2514600" cy="1271586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4413" y="2667000"/>
            <a:ext cx="8796417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Ethnic people build  their  houses on the high platform that is called  the ‘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achang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.’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412" y="5943600"/>
            <a:ext cx="890718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Ethnic people build  their  houses on the high platform to protect them from wild animals.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38" y="135773"/>
            <a:ext cx="3824862" cy="2484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642128"/>
            <a:ext cx="8839199" cy="21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352" y="35173"/>
            <a:ext cx="8356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SOME COMMON CHARACTERISTICS OF ETHNIC PEOPLE</a:t>
            </a:r>
            <a:endParaRPr lang="en-US" sz="2800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232184" y="558393"/>
            <a:ext cx="2911815" cy="2573533"/>
          </a:xfrm>
          <a:prstGeom prst="wedgeRoundRect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76295" y="3238095"/>
            <a:ext cx="2773352" cy="398638"/>
            <a:chOff x="421342" y="3316592"/>
            <a:chExt cx="2773352" cy="221594"/>
          </a:xfrm>
        </p:grpSpPr>
        <p:sp>
          <p:nvSpPr>
            <p:cNvPr id="8" name="TextBox 7"/>
            <p:cNvSpPr txBox="1"/>
            <p:nvPr/>
          </p:nvSpPr>
          <p:spPr>
            <a:xfrm>
              <a:off x="421342" y="3332883"/>
              <a:ext cx="1056700" cy="205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JHUM  -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9945" y="3316592"/>
              <a:ext cx="1894749" cy="205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29400" y="6417723"/>
            <a:ext cx="227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 JUELLERY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159" y="6418880"/>
            <a:ext cx="13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WEAVING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6950" y="336801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MACHANG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8031" y="6417723"/>
            <a:ext cx="384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FOOD- RICE WITH VEGETABLES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949647" y="777748"/>
            <a:ext cx="2971800" cy="2369927"/>
          </a:xfrm>
          <a:prstGeom prst="flowChartAlternateProcess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08180" y="330357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HUNTING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" y="3737350"/>
            <a:ext cx="2548154" cy="2511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" y="777748"/>
            <a:ext cx="2580582" cy="23541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47" y="3806056"/>
            <a:ext cx="2971800" cy="24423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84" y="3806056"/>
            <a:ext cx="2911815" cy="24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47510" y="6356292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JHUM CULTIVATION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7198" y="2829988"/>
            <a:ext cx="376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SNAKE CHARMING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10613"/>
            <a:ext cx="3205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 LABOURING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6256" y="2867502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2687099" y="-1"/>
            <a:ext cx="3332701" cy="2743201"/>
          </a:xfrm>
          <a:prstGeom prst="downArrow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33800" y="2891543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HUNTING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28064"/>
            <a:ext cx="3428999" cy="2882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81401"/>
            <a:ext cx="3170221" cy="279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93"/>
            <a:ext cx="2941621" cy="2724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3481551" y="3955849"/>
            <a:ext cx="2362201" cy="2044243"/>
            <a:chOff x="3481551" y="3955849"/>
            <a:chExt cx="2362201" cy="2044243"/>
          </a:xfrm>
        </p:grpSpPr>
        <p:sp>
          <p:nvSpPr>
            <p:cNvPr id="19" name="Oval 18"/>
            <p:cNvSpPr/>
            <p:nvPr/>
          </p:nvSpPr>
          <p:spPr>
            <a:xfrm>
              <a:off x="3481551" y="3955849"/>
              <a:ext cx="2362201" cy="2044243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1399" y="4685582"/>
              <a:ext cx="2209801" cy="584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Occupation</a:t>
              </a:r>
              <a:endParaRPr lang="en-US" sz="32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01" y="18392"/>
            <a:ext cx="2743200" cy="26367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15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08195"/>
            <a:ext cx="9144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two question with discuss your partner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8634" y="62527"/>
            <a:ext cx="3986732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32" y="5257800"/>
            <a:ext cx="7848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Where and how do they do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Jhum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cultivation?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2" y="2329541"/>
            <a:ext cx="6858000" cy="27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681" y="128476"/>
            <a:ext cx="348187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914400"/>
            <a:ext cx="88392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Fill in the gaps using the words bellow. There are more words than necessary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981786"/>
            <a:ext cx="88392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Lungi, sport, earthen,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machang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weave, wrestling, song, rice, fishing, lifestyles, wooden, bugle.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457813"/>
            <a:ext cx="8839200" cy="33239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tribal people follow their(a)---------. The platform they build their houses on is called(b)----------. Men wear(c)------. Women(d)--------their own clothes. Their staple food is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(e) -----. They are fond of songs, dance, music and(f) --------.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(g)--------------- is their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sport.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3505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lifestyles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3428" y="405397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machang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3400" y="4110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800" y="47961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4038" y="5405735"/>
            <a:ext cx="8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90638" y="5368159"/>
            <a:ext cx="8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7176" y="6015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wrestling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971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Cheak</a:t>
            </a:r>
            <a:r>
              <a:rPr lang="en-US" sz="2400" dirty="0" smtClean="0">
                <a:solidFill>
                  <a:srgbClr val="FF0000"/>
                </a:solidFill>
              </a:rPr>
              <a:t> your answer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59925"/>
            <a:ext cx="813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1.Guess the meaning  of the following  words  close to the text: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6009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 ethnic-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76286"/>
            <a:ext cx="4953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a)people living in the forest areas ,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distinct in culture, religious and  language-tribes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892" y="2594869"/>
            <a:ext cx="294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root people’s subordinate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10508"/>
            <a:ext cx="382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c)rural people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799" y="3629522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d)People living in the low lying areas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 flipV="1">
            <a:off x="8716548" y="770353"/>
            <a:ext cx="309306" cy="38973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tongue-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92" y="51816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a)language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236" y="58674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b)speech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7942" y="519602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c)utterance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7942" y="5870358"/>
            <a:ext cx="86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d)word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8954" y="1160090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iii) platform-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3893" y="2021021"/>
            <a:ext cx="10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station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4000" y="3638469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b)raised surface to build houses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7433" y="311050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track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3893" y="2634510"/>
            <a:ext cx="92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stage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25" y="2543468"/>
            <a:ext cx="309305" cy="42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46555" y="4419600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iv) characteristic-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4976" y="5181600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a)feature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4302" y="58674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b)type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7151" y="5214601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look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69406" y="591432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d)quality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08714" y="-116710"/>
            <a:ext cx="3546690" cy="707886"/>
            <a:chOff x="2104847" y="-101321"/>
            <a:chExt cx="3546690" cy="707886"/>
          </a:xfrm>
        </p:grpSpPr>
        <p:sp>
          <p:nvSpPr>
            <p:cNvPr id="26" name="Rectangle 25"/>
            <p:cNvSpPr/>
            <p:nvPr/>
          </p:nvSpPr>
          <p:spPr>
            <a:xfrm>
              <a:off x="2104847" y="-101321"/>
              <a:ext cx="143821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MCQ</a:t>
              </a:r>
              <a:endParaRPr lang="en-US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14175" y="-101321"/>
              <a:ext cx="183736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ITEMS</a:t>
              </a:r>
              <a:endParaRPr lang="en-US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20" y="1743259"/>
            <a:ext cx="3349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20" y="4419600"/>
            <a:ext cx="3349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7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5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87 0.0037 L -0.90347 0.13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26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91181 0.5046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90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-0.33004 0.14745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35347 0.11435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368" y="1905000"/>
            <a:ext cx="579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 does the  term ‘ethnic’ mean?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720" y="2421844"/>
            <a:ext cx="3599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What is ‘MACHANG’?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720" y="3124200"/>
            <a:ext cx="7597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Why do they build their  houses on the high platform?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561" y="3733800"/>
            <a:ext cx="8033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.What are their occupations? What do the most people do?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720" y="4314891"/>
            <a:ext cx="6603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How do they  do the  JHUM CULTIVATION 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149752"/>
            <a:ext cx="868679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 the next day.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76400"/>
            <a:ext cx="859083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11500" b="1" cap="none" spc="0" dirty="0">
              <a:ln w="11430"/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2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83199"/>
            <a:ext cx="8831024" cy="6257720"/>
            <a:chOff x="0" y="83199"/>
            <a:chExt cx="8831024" cy="6257720"/>
          </a:xfrm>
        </p:grpSpPr>
        <p:sp>
          <p:nvSpPr>
            <p:cNvPr id="6" name="Rectangle 5"/>
            <p:cNvSpPr/>
            <p:nvPr/>
          </p:nvSpPr>
          <p:spPr>
            <a:xfrm>
              <a:off x="609600" y="83199"/>
              <a:ext cx="8221424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Identity</a:t>
              </a:r>
              <a:endPara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797105" y="1202880"/>
              <a:ext cx="4981010" cy="4645988"/>
              <a:chOff x="3797105" y="1202880"/>
              <a:chExt cx="4981010" cy="464598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825115" y="1202880"/>
                <a:ext cx="4953000" cy="646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Amzad</a:t>
                </a:r>
                <a:r>
                  <a:rPr lang="en-US" sz="36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Hossin</a:t>
                </a:r>
                <a:r>
                  <a:rPr lang="en-US" sz="36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Shovon</a:t>
                </a:r>
                <a:endParaRPr lang="en-US" sz="36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59156" y="1981200"/>
                <a:ext cx="4099044" cy="6155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Assistant Teacher</a:t>
                </a:r>
                <a:endParaRPr lang="en-US" sz="3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40230" y="2819400"/>
                <a:ext cx="4922770" cy="120032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Matidali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High School,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Bogura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97105" y="4267522"/>
                <a:ext cx="4953000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Email: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shovonamzad@gmail.com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97105" y="5387203"/>
                <a:ext cx="4953000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Mobile: 01723945494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66800"/>
              <a:ext cx="3437466" cy="5274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31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28600" y="152400"/>
            <a:ext cx="9829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075730"/>
            <a:ext cx="3769490" cy="2734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6491" y="1088868"/>
            <a:ext cx="738664" cy="27211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Garos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55" y="1088868"/>
            <a:ext cx="3701153" cy="272113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336308" y="1088868"/>
            <a:ext cx="738664" cy="27211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Chakma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3962400"/>
            <a:ext cx="3875470" cy="28956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896491" y="4049634"/>
            <a:ext cx="738664" cy="27211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Khasias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62" y="3962400"/>
            <a:ext cx="3528046" cy="2895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405336" y="4068027"/>
            <a:ext cx="738664" cy="27211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Marma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37" grpId="0" animBg="1"/>
      <p:bldP spid="39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" y="1042988"/>
            <a:ext cx="3857817" cy="3452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6491" y="1088868"/>
            <a:ext cx="738664" cy="34069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Sawtal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55" y="1064009"/>
            <a:ext cx="3594445" cy="3431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1064009"/>
            <a:ext cx="738664" cy="3431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Tripura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  <a:endParaRPr lang="en-US" sz="5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727" y="5181600"/>
            <a:ext cx="752219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THEY?</a:t>
            </a:r>
            <a:endParaRPr lang="en-US" sz="5400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21021"/>
            <a:ext cx="5180499" cy="10878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TODAY’S  TOPIC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371600" y="3505200"/>
            <a:ext cx="6781800" cy="2308324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 ethnic friends</a:t>
            </a:r>
            <a:endParaRPr lang="en-U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80893" y="1066800"/>
            <a:ext cx="4127938" cy="3124200"/>
            <a:chOff x="4876800" y="76200"/>
            <a:chExt cx="4127938" cy="3352799"/>
          </a:xfrm>
        </p:grpSpPr>
        <p:sp>
          <p:nvSpPr>
            <p:cNvPr id="7" name="TextBox 6"/>
            <p:cNvSpPr txBox="1"/>
            <p:nvPr/>
          </p:nvSpPr>
          <p:spPr>
            <a:xfrm>
              <a:off x="4876800" y="76200"/>
              <a:ext cx="4114800" cy="10156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Class: Eight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89938" y="1211429"/>
              <a:ext cx="4114800" cy="10156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Unit: One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89938" y="2413336"/>
              <a:ext cx="4114800" cy="10156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Lesson: 3&amp;4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71600"/>
            <a:ext cx="9144000" cy="36625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</a:t>
            </a:r>
            <a:r>
              <a:rPr lang="en-US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learners will be able 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to-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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ethnic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people.</a:t>
            </a:r>
          </a:p>
          <a:p>
            <a:pPr marL="457200" indent="-457200">
              <a:buFont typeface="Wingdings 2" panose="05020102010507070707" pitchFamily="18" charset="2"/>
              <a:buChar char="?"/>
            </a:pP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 meaning of the words close to the text.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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activities  of the  ethnic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92" y="15766"/>
            <a:ext cx="9014006" cy="101566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627"/>
            <a:ext cx="4419600" cy="40517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86380"/>
            <a:ext cx="6705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the picture and read the text below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447800"/>
            <a:ext cx="457200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majority of the ethnic people live in the Chittagong Hill Tracts. The others live in the regions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Mymensingh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Rajshahi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86380"/>
            <a:ext cx="6781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the picture and read the text below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1"/>
            <a:ext cx="28194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714" y="3134711"/>
            <a:ext cx="1752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Chakmas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07" y="809394"/>
            <a:ext cx="2743200" cy="2314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3134711"/>
            <a:ext cx="1752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Marmans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15" y="809394"/>
            <a:ext cx="2936985" cy="2325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70607" y="3137340"/>
            <a:ext cx="158279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Tipperas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737415"/>
            <a:ext cx="2857500" cy="23585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6096000"/>
            <a:ext cx="1752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Moorangs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907" y="3962400"/>
            <a:ext cx="5771493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Chakmas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Marmans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Tipperas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Moorans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live in the Hill Tracts. By religion they are Hindus, Christians or Buddhists.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369" y="86380"/>
            <a:ext cx="69276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the picture and read the text below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666224"/>
            <a:ext cx="3794233" cy="4667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369" y="5478187"/>
            <a:ext cx="1447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Santals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66224"/>
            <a:ext cx="4953000" cy="3296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4005590"/>
            <a:ext cx="1447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Khasias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648200"/>
            <a:ext cx="5310352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Santals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live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Rajshahi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Khasias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Monipuries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live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Garos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live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Mymensingh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5185</TotalTime>
  <Words>645</Words>
  <Application>Microsoft Office PowerPoint</Application>
  <PresentationFormat>On-screen Show (4:3)</PresentationFormat>
  <Paragraphs>124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mohit sohag</dc:creator>
  <cp:lastModifiedBy>HP</cp:lastModifiedBy>
  <cp:revision>411</cp:revision>
  <dcterms:created xsi:type="dcterms:W3CDTF">2006-08-16T00:00:00Z</dcterms:created>
  <dcterms:modified xsi:type="dcterms:W3CDTF">2019-04-25T04:54:23Z</dcterms:modified>
</cp:coreProperties>
</file>